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/>
    <p:restoredTop sz="94728"/>
  </p:normalViewPr>
  <p:slideViewPr>
    <p:cSldViewPr snapToGrid="0" snapToObjects="1">
      <p:cViewPr varScale="1">
        <p:scale>
          <a:sx n="74" d="100"/>
          <a:sy n="74" d="100"/>
        </p:scale>
        <p:origin x="200" y="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5A1F89-7139-CA4A-9F1B-1800F3A628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5B3E38E-C71C-A84C-9F4F-EA1ACC553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726E0E-0A6C-B24C-9B20-222EB1710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4688-AEDA-1147-BB67-E0FA7D4DDCF2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7D8530-0787-6E49-8588-82F07DD49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7A059F-D562-3F4A-B9F9-3D81E1CF9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1948B-0CB0-E144-933A-56AA717637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4364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ECB1E6-2F40-214C-B15F-DC7CCB4D0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3EF3B05-BC40-FA43-8A20-2EA9755563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031537-EF16-F944-A581-33B602161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4688-AEDA-1147-BB67-E0FA7D4DDCF2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551D076-6452-A646-9022-48FAB70AC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A0AB28-603D-0C46-BE4F-2B0B0E3AC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1948B-0CB0-E144-933A-56AA717637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3814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7DEF195-704D-EB43-BB1C-283C8CF542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8EF62B0-ABA6-1B43-8062-42E39C4236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D86D5F-2528-CE40-96D5-8BFF37D66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4688-AEDA-1147-BB67-E0FA7D4DDCF2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ECAFAB2-DCD5-F342-AC37-95DC713F2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CCE6E3-E036-D647-A772-241FA3546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1948B-0CB0-E144-933A-56AA717637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9290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AD608B-1CC6-1347-99AF-4444ED33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7B326B-86DC-9E4C-81AA-373FAA448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ECE207-205E-DC40-B323-0CA7599DF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4688-AEDA-1147-BB67-E0FA7D4DDCF2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878DF6-1D60-C14D-A81A-421DCB583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87E8DD-9A10-1849-AA35-2BEEDA4B9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1948B-0CB0-E144-933A-56AA717637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0205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C643EC-450B-1E49-BCF0-AE6D69394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CDA95A1-4C64-6049-8E5A-E837AB700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54D2EE-277D-C34A-B191-E78DC8826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4688-AEDA-1147-BB67-E0FA7D4DDCF2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03BC5E-DCBE-2A4F-A9A6-7593F7168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D424E5-416C-EF46-A505-84DFAFD81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1948B-0CB0-E144-933A-56AA717637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0B4723-F737-3F4C-8B37-02A942E54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3B89B3-CD5E-8145-AC38-F19ED9DCB3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99A66C2-BA19-6046-9200-0D5AAC4AF2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5332AA0-74B9-824F-A9A0-487394F1A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4688-AEDA-1147-BB67-E0FA7D4DDCF2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60A0BDE-D0D3-0E4A-A61D-BDAF11595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5E95E86-3D25-DF49-A964-73D0D9889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1948B-0CB0-E144-933A-56AA717637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425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68CB9C-C4FE-3F4B-9CF9-6CF3EB429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A5C950B-66E0-D54F-9499-6B222540C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BB1CA63-6059-134A-BDDD-96ADBDA50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318D327-A270-A140-83E9-477D381F07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524DD4E-2B83-1541-B238-EA2E580CF4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0912E6C-1DDC-5A48-A1E4-52590FBE4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4688-AEDA-1147-BB67-E0FA7D4DDCF2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47E0883-892E-1447-B41D-398A37FA3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235A91C-277A-F140-91E6-452CB8060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1948B-0CB0-E144-933A-56AA717637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4483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BB3684-FAF6-3B48-B012-A94F0F71F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E6C52AF-A2E4-0E4F-B293-90A101A08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4688-AEDA-1147-BB67-E0FA7D4DDCF2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950DFFD-FA46-BB40-9349-1829369E7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D62A690-2DB4-EC4F-8482-E2A42979B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1948B-0CB0-E144-933A-56AA717637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7299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2D9C0DD-FD16-0242-ACFE-29FE3C1E6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4688-AEDA-1147-BB67-E0FA7D4DDCF2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448E17C-B23B-6A41-82D4-91E14873B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802BE26-7791-1940-8876-02903A185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1948B-0CB0-E144-933A-56AA717637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240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405223-16C7-3247-AE03-6669438AE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FF930C-C688-D84A-BF76-8E61C7351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C4D6703-96EB-BD46-B785-E5D4ADDB3F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4CF803D-E6D9-E344-850F-B61B19275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4688-AEDA-1147-BB67-E0FA7D4DDCF2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0E66FC9-CDC2-1D45-936D-6AE64D30D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1529B47-EC35-B448-A66B-1A3691489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1948B-0CB0-E144-933A-56AA717637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7319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B7DDCF-DD0E-8341-BFBF-48A2F0A1E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ED7849F-76D2-A04B-A606-3D4D1378FB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2A440D6-139F-6F4B-B965-78ABC2D9BE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1934553-16AA-5441-A37D-ABB1552B9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4688-AEDA-1147-BB67-E0FA7D4DDCF2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4BF0B31-56F7-3441-BB02-54499E2B0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6C81088-5039-1843-96AB-042CC8C70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1948B-0CB0-E144-933A-56AA717637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7106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D65A447-DD45-9E4C-83B1-8D4DAF761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CCED79A-E898-1245-AC95-C4DEE7C81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D4F56F-5D34-B549-97FF-7A563F6FB1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D4688-AEDA-1147-BB67-E0FA7D4DDCF2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93D071-A6A5-3449-BB04-FBD10AEBC0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179AF69-1268-FD48-B99C-8546896758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1948B-0CB0-E144-933A-56AA717637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5727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698174F9-925A-1346-970F-26434C9C3930}"/>
              </a:ext>
            </a:extLst>
          </p:cNvPr>
          <p:cNvSpPr/>
          <p:nvPr/>
        </p:nvSpPr>
        <p:spPr>
          <a:xfrm>
            <a:off x="3532908" y="332510"/>
            <a:ext cx="4876801" cy="80356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MOYEN-ÂGE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7708C5FB-36CD-384B-9195-CD1E8FA70435}"/>
              </a:ext>
            </a:extLst>
          </p:cNvPr>
          <p:cNvSpPr/>
          <p:nvPr/>
        </p:nvSpPr>
        <p:spPr>
          <a:xfrm>
            <a:off x="3532907" y="5818908"/>
            <a:ext cx="4876801" cy="8728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EPOQUE MODERNE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18A683DE-51B3-DD41-B6E0-45E5D10CB8EE}"/>
              </a:ext>
            </a:extLst>
          </p:cNvPr>
          <p:cNvSpPr/>
          <p:nvPr/>
        </p:nvSpPr>
        <p:spPr>
          <a:xfrm>
            <a:off x="207034" y="1773382"/>
            <a:ext cx="3464421" cy="292330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HUMANISME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Des changements intellectuels :  </a:t>
            </a:r>
          </a:p>
          <a:p>
            <a:r>
              <a:rPr lang="fr-FR" dirty="0">
                <a:solidFill>
                  <a:schemeClr val="tx1"/>
                </a:solidFill>
              </a:rPr>
              <a:t>-</a:t>
            </a:r>
          </a:p>
          <a:p>
            <a:r>
              <a:rPr lang="fr-FR" dirty="0">
                <a:solidFill>
                  <a:schemeClr val="tx1"/>
                </a:solidFill>
              </a:rPr>
              <a:t>-</a:t>
            </a:r>
          </a:p>
          <a:p>
            <a:r>
              <a:rPr lang="fr-FR" dirty="0">
                <a:solidFill>
                  <a:schemeClr val="tx1"/>
                </a:solidFill>
              </a:rPr>
              <a:t>-</a:t>
            </a:r>
          </a:p>
          <a:p>
            <a:r>
              <a:rPr lang="fr-FR" dirty="0">
                <a:solidFill>
                  <a:schemeClr val="tx1"/>
                </a:solidFill>
              </a:rPr>
              <a:t>-</a:t>
            </a:r>
          </a:p>
          <a:p>
            <a:pPr algn="ctr"/>
            <a:r>
              <a:rPr lang="fr-FR" dirty="0"/>
              <a:t>--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0B215D1-C68E-6640-B019-A924696BB6F8}"/>
              </a:ext>
            </a:extLst>
          </p:cNvPr>
          <p:cNvSpPr/>
          <p:nvPr/>
        </p:nvSpPr>
        <p:spPr>
          <a:xfrm>
            <a:off x="3985404" y="1842653"/>
            <a:ext cx="3440632" cy="285403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RENAISSANCE :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Des changements artistiques :  </a:t>
            </a:r>
            <a:endParaRPr lang="fr-FR" dirty="0"/>
          </a:p>
          <a:p>
            <a:r>
              <a:rPr lang="fr-FR" dirty="0">
                <a:solidFill>
                  <a:schemeClr val="tx1"/>
                </a:solidFill>
              </a:rPr>
              <a:t>-</a:t>
            </a:r>
          </a:p>
          <a:p>
            <a:r>
              <a:rPr lang="fr-FR" dirty="0">
                <a:solidFill>
                  <a:schemeClr val="tx1"/>
                </a:solidFill>
              </a:rPr>
              <a:t>-</a:t>
            </a:r>
          </a:p>
          <a:p>
            <a:r>
              <a:rPr lang="fr-FR" dirty="0">
                <a:solidFill>
                  <a:schemeClr val="tx1"/>
                </a:solidFill>
              </a:rPr>
              <a:t>-</a:t>
            </a:r>
          </a:p>
          <a:p>
            <a:r>
              <a:rPr lang="fr-FR" dirty="0">
                <a:solidFill>
                  <a:schemeClr val="tx1"/>
                </a:solidFill>
              </a:rPr>
              <a:t>-</a:t>
            </a:r>
            <a:endParaRPr lang="fr-FR" dirty="0"/>
          </a:p>
          <a:p>
            <a:pPr algn="ctr"/>
            <a:endParaRPr lang="fr-FR" dirty="0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F4BDAF68-C0E0-DD43-91E1-2068C74AE410}"/>
              </a:ext>
            </a:extLst>
          </p:cNvPr>
          <p:cNvSpPr/>
          <p:nvPr/>
        </p:nvSpPr>
        <p:spPr>
          <a:xfrm>
            <a:off x="7536873" y="1823048"/>
            <a:ext cx="3450483" cy="287364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RÉFORME/CONTRE-RÉFORME 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Des changements religieux:  </a:t>
            </a:r>
          </a:p>
          <a:p>
            <a:r>
              <a:rPr lang="fr-FR" dirty="0">
                <a:solidFill>
                  <a:schemeClr val="tx1"/>
                </a:solidFill>
              </a:rPr>
              <a:t>-</a:t>
            </a:r>
          </a:p>
          <a:p>
            <a:r>
              <a:rPr lang="fr-FR" dirty="0">
                <a:solidFill>
                  <a:schemeClr val="tx1"/>
                </a:solidFill>
              </a:rPr>
              <a:t>-</a:t>
            </a:r>
          </a:p>
          <a:p>
            <a:r>
              <a:rPr lang="fr-FR" dirty="0">
                <a:solidFill>
                  <a:schemeClr val="tx1"/>
                </a:solidFill>
              </a:rPr>
              <a:t>-</a:t>
            </a:r>
          </a:p>
          <a:p>
            <a:r>
              <a:rPr lang="fr-FR" dirty="0">
                <a:solidFill>
                  <a:schemeClr val="tx1"/>
                </a:solidFill>
              </a:rPr>
              <a:t>-</a:t>
            </a:r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40A06282-6687-1F47-BB53-790BB75C470E}"/>
              </a:ext>
            </a:extLst>
          </p:cNvPr>
          <p:cNvCxnSpPr/>
          <p:nvPr/>
        </p:nvCxnSpPr>
        <p:spPr>
          <a:xfrm flipH="1">
            <a:off x="2473035" y="1136073"/>
            <a:ext cx="2015838" cy="6373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216CB097-59CB-114A-B8D5-E2A908A58ADA}"/>
              </a:ext>
            </a:extLst>
          </p:cNvPr>
          <p:cNvCxnSpPr/>
          <p:nvPr/>
        </p:nvCxnSpPr>
        <p:spPr>
          <a:xfrm>
            <a:off x="5971307" y="1343891"/>
            <a:ext cx="0" cy="42949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323802AC-A422-6347-A09F-F489F356EEFE}"/>
              </a:ext>
            </a:extLst>
          </p:cNvPr>
          <p:cNvCxnSpPr/>
          <p:nvPr/>
        </p:nvCxnSpPr>
        <p:spPr>
          <a:xfrm>
            <a:off x="7536873" y="1136073"/>
            <a:ext cx="1537854" cy="6373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286C5366-0F5A-694E-81B7-50957D5C6E83}"/>
              </a:ext>
            </a:extLst>
          </p:cNvPr>
          <p:cNvCxnSpPr/>
          <p:nvPr/>
        </p:nvCxnSpPr>
        <p:spPr>
          <a:xfrm>
            <a:off x="2701634" y="4627418"/>
            <a:ext cx="1662545" cy="10113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>
            <a:extLst>
              <a:ext uri="{FF2B5EF4-FFF2-40B4-BE49-F238E27FC236}">
                <a16:creationId xmlns:a16="http://schemas.microsoft.com/office/drawing/2014/main" id="{CCF4B303-EAE1-664E-8D68-ED28BAEC2BA8}"/>
              </a:ext>
            </a:extLst>
          </p:cNvPr>
          <p:cNvCxnSpPr>
            <a:cxnSpLocks/>
          </p:cNvCxnSpPr>
          <p:nvPr/>
        </p:nvCxnSpPr>
        <p:spPr>
          <a:xfrm>
            <a:off x="5888181" y="4724400"/>
            <a:ext cx="0" cy="914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EB4D6411-551C-674F-B401-C6E6F3D48D44}"/>
              </a:ext>
            </a:extLst>
          </p:cNvPr>
          <p:cNvCxnSpPr>
            <a:cxnSpLocks/>
          </p:cNvCxnSpPr>
          <p:nvPr/>
        </p:nvCxnSpPr>
        <p:spPr>
          <a:xfrm flipH="1">
            <a:off x="7772400" y="4696691"/>
            <a:ext cx="1440873" cy="9421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94833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34</Words>
  <Application>Microsoft Macintosh PowerPoint</Application>
  <PresentationFormat>Grand écran</PresentationFormat>
  <Paragraphs>21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Séverine Curtaud</dc:creator>
  <cp:lastModifiedBy>Séverine Curtaud</cp:lastModifiedBy>
  <cp:revision>2</cp:revision>
  <dcterms:created xsi:type="dcterms:W3CDTF">2020-05-18T17:09:32Z</dcterms:created>
  <dcterms:modified xsi:type="dcterms:W3CDTF">2020-05-18T17:24:11Z</dcterms:modified>
</cp:coreProperties>
</file>