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9" r:id="rId4"/>
    <p:sldId id="258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9"/>
    <p:restoredTop sz="94633"/>
  </p:normalViewPr>
  <p:slideViewPr>
    <p:cSldViewPr snapToGrid="0" snapToObjects="1">
      <p:cViewPr>
        <p:scale>
          <a:sx n="108" d="100"/>
          <a:sy n="108" d="100"/>
        </p:scale>
        <p:origin x="38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459143-5B96-4A49-8CF5-F948FBD3F0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7877958-C1E9-3F49-A023-80649228C3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800473-95C5-CD4F-B81A-8DE449424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4AB2-FBB2-AF45-9C3A-82655CC0ABF0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C16C2A-71AD-3543-AF21-B903C3865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5FC8BC-F030-574D-92F3-D1B3A72F7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52203-157C-344E-8FE9-65805C70F7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970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5C2882-6469-3C4D-AA8D-326471C11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EAD8994-0442-1549-81EF-A7D7C7452A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BBC74-DC06-8C44-ACF2-B6683712D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4AB2-FBB2-AF45-9C3A-82655CC0ABF0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FE5CFA-2826-0C4D-B3F1-B74FD6B09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E24891-7363-D548-9851-F51562112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52203-157C-344E-8FE9-65805C70F7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1908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FAB01A4-CA3C-3C44-BAE3-276E0154E6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8CAEB16-ACC2-254A-8AB9-71553D2E2B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706906-1D9C-EC4E-853B-944903DC9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4AB2-FBB2-AF45-9C3A-82655CC0ABF0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B85AE8-4029-2447-A10F-023062872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C2ABF3-53A4-C04D-88EF-49F689DC6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52203-157C-344E-8FE9-65805C70F7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900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2A4C98-6FC6-B046-A853-56BA1FFFA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BABB10-76B6-D042-9A5B-E0EAAFDAB2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1B6F83-6F67-9D4A-8EFE-4911599CF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4AB2-FBB2-AF45-9C3A-82655CC0ABF0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C41B2C-B0C1-5248-8F11-D360BB81E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9E6F8C-CF25-774C-9DCF-4AE7C3A89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52203-157C-344E-8FE9-65805C70F7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7256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AC5C89-6A5C-784F-A926-40AE31402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3221F4B-848A-6E41-B77F-B32E13734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AB645A-A9BE-BA41-A614-45118E948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4AB2-FBB2-AF45-9C3A-82655CC0ABF0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CBB46E-7356-A345-BD24-9D43100F8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D8677B-C49B-084A-929A-E959B495F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52203-157C-344E-8FE9-65805C70F7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9936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A963E8-1A3B-9B46-BDC8-A35AA082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73951A-2BBF-CE40-AC78-9C2790BEBE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04CDB63-90F7-F84A-9306-D7F6C72ED6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1F8ED2F-0BA5-CB46-9732-362E0CD41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4AB2-FBB2-AF45-9C3A-82655CC0ABF0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36BE79F-39A5-2643-898C-149FE8B74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52BB76B-61B6-E543-811C-3793A6766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52203-157C-344E-8FE9-65805C70F7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616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5FF347-1CA4-3540-9DE2-FD555D9AC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FBED5E-1C7A-7144-A3D7-2C61D24A0F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9A4B634-A346-AA4A-8CF8-BD1D5E62C3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19BBBDD-AA89-654D-81F9-7B18EB5850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FFE6075-DFBE-A842-B175-45E341E7B8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FD6FECD-BBDC-AA40-B1B1-9EF708BF2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4AB2-FBB2-AF45-9C3A-82655CC0ABF0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B1AB89B-5BEB-8248-8CB0-083B7A206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BD95FC6-BF83-FE44-B2EC-B944D81D3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52203-157C-344E-8FE9-65805C70F7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630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75B4DC-1F64-CA4A-ABFF-B082332BC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0C5F50A-06C1-E040-B714-B950617F2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4AB2-FBB2-AF45-9C3A-82655CC0ABF0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2FBC76B-4B36-5F4C-A36C-C299D3F16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EDE2522-112C-B942-B1B0-2E8561301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52203-157C-344E-8FE9-65805C70F7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8411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E4CBF59-7342-AF42-8A9C-E1D18C075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4AB2-FBB2-AF45-9C3A-82655CC0ABF0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102CDB2-FE91-DC40-83DC-C818BAA15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02FFB6F-FB85-1E46-8EAF-AA6BC1A90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52203-157C-344E-8FE9-65805C70F7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532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ADC2C3-4CAB-C54C-86B7-76EA9309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BE4E8C-30A7-5640-9677-5BFA13621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7E64BAA-165F-054F-A7B9-328424DA96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33B596B-E345-0E40-B8E4-66B3BA9ED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4AB2-FBB2-AF45-9C3A-82655CC0ABF0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090F156-8836-2E42-9E22-0D8E671D5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87F70E1-9EA5-D44F-8860-617BE11A6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52203-157C-344E-8FE9-65805C70F7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6603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512E54-F690-2A45-A365-19C2A6641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85CF7B3-06D7-4941-A8C4-40CFB2DEE3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47EE419-8E3C-C046-8F14-CF58FDB19D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90208E6-366F-B146-B7A8-FE36D9B7F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4AB2-FBB2-AF45-9C3A-82655CC0ABF0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54195C-CC3B-D74D-A070-62D4EC8B2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BCC57F0-6857-294C-BBAF-4687D869A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52203-157C-344E-8FE9-65805C70F7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1553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78A9014-7B7D-B248-8473-0B755A1E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0A1C2B8-FFD8-5440-B305-280998E4F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1CEB69-ED7A-514A-B22D-1E60124C1E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C4AB2-FBB2-AF45-9C3A-82655CC0ABF0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5F5E3A-8078-2140-9395-C16C52C714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3D8992-A065-044B-A281-3808279A52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52203-157C-344E-8FE9-65805C70F7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4322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edumooc.fr/wp-content/uploads/2019/11/capture-decran-2025-12-03-a-165111-620x425.png">
            <a:extLst>
              <a:ext uri="{FF2B5EF4-FFF2-40B4-BE49-F238E27FC236}">
                <a16:creationId xmlns:a16="http://schemas.microsoft.com/office/drawing/2014/main" id="{1C09483D-8157-A446-B840-6EAF1C0F72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167" y="1580682"/>
            <a:ext cx="4083855" cy="2799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www.edumooc.fr/wp-content/uploads/2019/11/capture-decran-2025-12-03-a-164105-620x798.png">
            <a:extLst>
              <a:ext uri="{FF2B5EF4-FFF2-40B4-BE49-F238E27FC236}">
                <a16:creationId xmlns:a16="http://schemas.microsoft.com/office/drawing/2014/main" id="{DC51E10F-2E27-5642-94BA-9881CC5516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9748" y="1450093"/>
            <a:ext cx="3474710" cy="4471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D45506A-8296-684A-A716-16A3AAEB5753}"/>
              </a:ext>
            </a:extLst>
          </p:cNvPr>
          <p:cNvSpPr txBox="1"/>
          <p:nvPr/>
        </p:nvSpPr>
        <p:spPr>
          <a:xfrm>
            <a:off x="4288742" y="1176786"/>
            <a:ext cx="8355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/>
              <a:t>Doc.1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4162EB5-EDB4-984B-BCC5-3578E3B8A60F}"/>
              </a:ext>
            </a:extLst>
          </p:cNvPr>
          <p:cNvSpPr txBox="1"/>
          <p:nvPr/>
        </p:nvSpPr>
        <p:spPr>
          <a:xfrm>
            <a:off x="7815167" y="1311594"/>
            <a:ext cx="7882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/>
              <a:t>Doc.2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F0151F1-7B59-EF4F-9CD6-7097E63DD7FC}"/>
              </a:ext>
            </a:extLst>
          </p:cNvPr>
          <p:cNvSpPr txBox="1"/>
          <p:nvPr/>
        </p:nvSpPr>
        <p:spPr>
          <a:xfrm>
            <a:off x="138144" y="728348"/>
            <a:ext cx="424722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/>
              <a:t>INTRODUCTION : </a:t>
            </a:r>
          </a:p>
          <a:p>
            <a:endParaRPr lang="fr-FR" sz="1200" b="1" dirty="0"/>
          </a:p>
          <a:p>
            <a:r>
              <a:rPr lang="fr-FR" sz="1200" dirty="0"/>
              <a:t> 1. Surligne dans les documents  les problème évoqués</a:t>
            </a:r>
          </a:p>
          <a:p>
            <a:endParaRPr lang="fr-FR" sz="1200" dirty="0"/>
          </a:p>
          <a:p>
            <a:r>
              <a:rPr lang="fr-FR" sz="1200" dirty="0"/>
              <a:t>2. Comment peut-on appeler cela ?</a:t>
            </a:r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r>
              <a:rPr lang="fr-FR" sz="1200" dirty="0"/>
              <a:t>3. Comment peut-on expliquer de tels comportements ?</a:t>
            </a:r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r>
              <a:rPr lang="fr-FR" sz="1200" dirty="0"/>
              <a:t> </a:t>
            </a:r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81AEF55-AFAB-1A4F-9E3F-CF441F361E56}"/>
              </a:ext>
            </a:extLst>
          </p:cNvPr>
          <p:cNvSpPr txBox="1"/>
          <p:nvPr/>
        </p:nvSpPr>
        <p:spPr>
          <a:xfrm>
            <a:off x="324780" y="236483"/>
            <a:ext cx="11720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EMC </a:t>
            </a:r>
            <a:br>
              <a:rPr lang="fr-FR" sz="1200" b="1" dirty="0"/>
            </a:br>
            <a:r>
              <a:rPr lang="fr-FR" sz="1200" dirty="0"/>
              <a:t>Thème 1 : ………………………………………………………………………………………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FD66913-6B6D-7F48-A766-7A6C2B717300}"/>
              </a:ext>
            </a:extLst>
          </p:cNvPr>
          <p:cNvSpPr txBox="1"/>
          <p:nvPr/>
        </p:nvSpPr>
        <p:spPr>
          <a:xfrm>
            <a:off x="3999039" y="5248972"/>
            <a:ext cx="2647045" cy="74098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7964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 descr="https://www.edumooc.fr/wp-content/uploads/2019/11/capture-decran-2025-12-03-a-163914-620x228.png">
            <a:extLst>
              <a:ext uri="{FF2B5EF4-FFF2-40B4-BE49-F238E27FC236}">
                <a16:creationId xmlns:a16="http://schemas.microsoft.com/office/drawing/2014/main" id="{CE720E20-80E5-0F4F-9FC8-85BF021A8A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395" y="1668280"/>
            <a:ext cx="3166074" cy="1164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0539DA4-B746-E345-80F2-A90C3F73AE05}"/>
              </a:ext>
            </a:extLst>
          </p:cNvPr>
          <p:cNvSpPr/>
          <p:nvPr/>
        </p:nvSpPr>
        <p:spPr>
          <a:xfrm>
            <a:off x="218394" y="317626"/>
            <a:ext cx="6696770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b="1" dirty="0"/>
              <a:t>ETAPE 1 : QUE DIT LA LOI ?</a:t>
            </a:r>
            <a:br>
              <a:rPr lang="fr-FR" sz="1200" b="1" dirty="0"/>
            </a:br>
            <a:r>
              <a:rPr lang="fr-FR" sz="1200" dirty="0"/>
              <a:t>1. Surligne les passages qui montrent que toutes les personnes sont égales en droits dans les documents</a:t>
            </a:r>
          </a:p>
          <a:p>
            <a:r>
              <a:rPr lang="fr-FR" sz="1200" dirty="0"/>
              <a:t> ci-dessous.</a:t>
            </a:r>
          </a:p>
          <a:p>
            <a:endParaRPr lang="fr-FR" sz="1200" dirty="0"/>
          </a:p>
          <a:p>
            <a:r>
              <a:rPr lang="fr-FR" sz="1200" dirty="0"/>
              <a:t>2. D’après toi,  comment nomme-t-on le non respect de l’égalité des droits ?  </a:t>
            </a:r>
          </a:p>
          <a:p>
            <a:r>
              <a:rPr lang="fr-FR" sz="1200" dirty="0"/>
              <a:t> </a:t>
            </a:r>
          </a:p>
          <a:p>
            <a:endParaRPr lang="fr-FR" dirty="0"/>
          </a:p>
        </p:txBody>
      </p:sp>
      <p:pic>
        <p:nvPicPr>
          <p:cNvPr id="6" name="Picture 10" descr="https://www.edumooc.fr/wp-content/uploads/2019/11/capture-decran-2025-12-03-a-164029-620x268.png">
            <a:extLst>
              <a:ext uri="{FF2B5EF4-FFF2-40B4-BE49-F238E27FC236}">
                <a16:creationId xmlns:a16="http://schemas.microsoft.com/office/drawing/2014/main" id="{54364C93-9C3D-7A42-ADD0-31828841FF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5" y="2973605"/>
            <a:ext cx="3445751" cy="148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4" descr="https://www.edumooc.fr/wp-content/uploads/2019/11/capture-decran-2025-12-03-a-164243-620x274.png">
            <a:extLst>
              <a:ext uri="{FF2B5EF4-FFF2-40B4-BE49-F238E27FC236}">
                <a16:creationId xmlns:a16="http://schemas.microsoft.com/office/drawing/2014/main" id="{0442BD8A-9D63-CF41-BBB6-A82CF8C40B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394" y="4635061"/>
            <a:ext cx="3972201" cy="1755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6" descr="http://www.edumooc.fr/wp-content/uploads/2019/11/capture-decran-2019-12-03-a-17-09-43.png">
            <a:extLst>
              <a:ext uri="{FF2B5EF4-FFF2-40B4-BE49-F238E27FC236}">
                <a16:creationId xmlns:a16="http://schemas.microsoft.com/office/drawing/2014/main" id="{DE192F26-2225-FA4E-9FA1-1FC1B425BE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056" y="0"/>
            <a:ext cx="48577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9F1980D-76DE-B24E-9037-0CB03533C0AC}"/>
              </a:ext>
            </a:extLst>
          </p:cNvPr>
          <p:cNvSpPr/>
          <p:nvPr/>
        </p:nvSpPr>
        <p:spPr>
          <a:xfrm>
            <a:off x="3645726" y="1668280"/>
            <a:ext cx="344186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fr-FR" sz="1200" b="1" dirty="0"/>
            </a:br>
            <a:r>
              <a:rPr lang="fr-FR" sz="1200" dirty="0"/>
              <a:t>3. En utilisant le document de droite, formule une définition  </a:t>
            </a:r>
            <a:r>
              <a:rPr lang="fr-FR" sz="1200" b="1" dirty="0"/>
              <a:t>discrimination  =&gt; </a:t>
            </a:r>
          </a:p>
          <a:p>
            <a:endParaRPr lang="fr-FR" sz="1200" b="1" dirty="0"/>
          </a:p>
          <a:p>
            <a:endParaRPr lang="fr-FR" sz="1200" b="1" dirty="0"/>
          </a:p>
          <a:p>
            <a:endParaRPr lang="fr-FR" sz="1200" b="1" dirty="0"/>
          </a:p>
          <a:p>
            <a:endParaRPr lang="fr-FR" sz="1200" b="1" dirty="0"/>
          </a:p>
          <a:p>
            <a:endParaRPr lang="fr-FR" sz="1200" b="1" dirty="0"/>
          </a:p>
          <a:p>
            <a:endParaRPr lang="fr-FR" sz="1200" b="1" dirty="0"/>
          </a:p>
          <a:p>
            <a:endParaRPr lang="fr-FR" sz="1200" b="1" dirty="0"/>
          </a:p>
          <a:p>
            <a:endParaRPr lang="fr-FR" sz="1200" b="1" dirty="0"/>
          </a:p>
          <a:p>
            <a:endParaRPr lang="fr-FR" sz="1200" b="1" dirty="0"/>
          </a:p>
          <a:p>
            <a:r>
              <a:rPr lang="fr-FR" sz="1200" dirty="0"/>
              <a:t>4 : </a:t>
            </a:r>
            <a:r>
              <a:rPr lang="fr-FR" sz="1200" b="1" dirty="0"/>
              <a:t>Entoure 4 critères </a:t>
            </a:r>
            <a:r>
              <a:rPr lang="fr-FR" sz="1200" dirty="0"/>
              <a:t>de discrimination et les </a:t>
            </a:r>
            <a:r>
              <a:rPr lang="fr-FR" sz="1200" b="1" dirty="0"/>
              <a:t>4 domaines</a:t>
            </a:r>
            <a:r>
              <a:rPr lang="fr-FR" sz="1200" dirty="0"/>
              <a:t> concernés </a:t>
            </a:r>
          </a:p>
          <a:p>
            <a:endParaRPr lang="fr-FR" sz="1200" dirty="0"/>
          </a:p>
          <a:p>
            <a:endParaRPr lang="fr-FR" sz="1200" dirty="0"/>
          </a:p>
          <a:p>
            <a:r>
              <a:rPr lang="fr-FR" sz="1200" dirty="0"/>
              <a:t>5. D’après-toi, peut-on parler de discrimination dans les exemples étudiés en introduction ? </a:t>
            </a:r>
          </a:p>
          <a:p>
            <a:r>
              <a:rPr lang="fr-FR" sz="1200" dirty="0"/>
              <a:t>  </a:t>
            </a:r>
          </a:p>
          <a:p>
            <a:r>
              <a:rPr lang="fr-FR" sz="1200" dirty="0"/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2767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0" descr="https://www.edumooc.fr/wp-content/uploads/2019/11/capture-decran-2025-12-03-a-163933-620x329.png">
            <a:extLst>
              <a:ext uri="{FF2B5EF4-FFF2-40B4-BE49-F238E27FC236}">
                <a16:creationId xmlns:a16="http://schemas.microsoft.com/office/drawing/2014/main" id="{8D10CC26-31BB-1043-985E-C5B0C7D596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521" y="1271891"/>
            <a:ext cx="2996472" cy="159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70EE2E5-34F3-054A-91AA-ECCA89BEA930}"/>
              </a:ext>
            </a:extLst>
          </p:cNvPr>
          <p:cNvSpPr/>
          <p:nvPr/>
        </p:nvSpPr>
        <p:spPr>
          <a:xfrm>
            <a:off x="370794" y="453164"/>
            <a:ext cx="4448609" cy="858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fr-FR" sz="1200" b="1" dirty="0"/>
            </a:br>
            <a:r>
              <a:rPr lang="fr-FR" sz="1200" dirty="0"/>
              <a:t>5 :  Quelles sont les </a:t>
            </a:r>
            <a:r>
              <a:rPr lang="fr-FR" sz="1200" b="1" dirty="0"/>
              <a:t>sanctions prévues par la loi </a:t>
            </a:r>
            <a:r>
              <a:rPr lang="fr-FR" sz="1200" dirty="0"/>
              <a:t>en cas de discrimination ? </a:t>
            </a:r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r>
              <a:rPr lang="fr-FR" sz="1200" dirty="0"/>
              <a:t>6. D’après-toi, quelle est la </a:t>
            </a:r>
            <a:r>
              <a:rPr lang="fr-FR" sz="1200" b="1" dirty="0"/>
              <a:t>devise de la République française </a:t>
            </a:r>
            <a:r>
              <a:rPr lang="fr-FR" sz="1200" dirty="0"/>
              <a:t>? </a:t>
            </a:r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r>
              <a:rPr lang="fr-FR" sz="1200" dirty="0"/>
              <a:t>7. Comment peut-on expliquer que la loi prévoit de lourdes sanctions en cas de discrimination ? </a:t>
            </a:r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br>
              <a:rPr lang="fr-FR" sz="1200" dirty="0"/>
            </a:br>
            <a:r>
              <a:rPr lang="fr-FR" sz="1200" dirty="0"/>
              <a:t>8. </a:t>
            </a:r>
            <a:r>
              <a:rPr lang="fr-FR" sz="1200" b="1" dirty="0"/>
              <a:t>Dans la vidéo « la visite de l’appartement » : </a:t>
            </a:r>
            <a:br>
              <a:rPr lang="fr-FR" sz="1200" dirty="0"/>
            </a:br>
            <a:r>
              <a:rPr lang="fr-FR" sz="1200" dirty="0"/>
              <a:t>- Que se passe-t-il ? </a:t>
            </a:r>
            <a:br>
              <a:rPr lang="fr-FR" sz="1200" dirty="0"/>
            </a:br>
            <a:r>
              <a:rPr lang="fr-FR" sz="1200" dirty="0"/>
              <a:t>- Pourquoi la personne ne peut-elle pas obtenir l’appartement ?</a:t>
            </a:r>
            <a:br>
              <a:rPr lang="fr-FR" sz="1200" dirty="0"/>
            </a:br>
            <a:r>
              <a:rPr lang="fr-FR" sz="1200" dirty="0"/>
              <a:t>- Peut-on parler de discrimination ?  </a:t>
            </a:r>
          </a:p>
          <a:p>
            <a:r>
              <a:rPr lang="fr-FR" sz="1200" dirty="0"/>
              <a:t>- Quels critères de discrimination semblent-intervenir ? </a:t>
            </a:r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r>
              <a:rPr lang="fr-FR" sz="1200" dirty="0"/>
              <a:t> </a:t>
            </a:r>
            <a:endParaRPr lang="fr-FR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C68B58D-062C-F849-ADA7-02B2D484B315}"/>
              </a:ext>
            </a:extLst>
          </p:cNvPr>
          <p:cNvSpPr/>
          <p:nvPr/>
        </p:nvSpPr>
        <p:spPr>
          <a:xfrm>
            <a:off x="4980400" y="246373"/>
            <a:ext cx="6681169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/>
              <a:t>ETAPE 2 : Inégalité ou discrimination ?  </a:t>
            </a:r>
          </a:p>
          <a:p>
            <a:br>
              <a:rPr lang="fr-FR" sz="1200" b="1" dirty="0"/>
            </a:br>
            <a:r>
              <a:rPr lang="fr-FR" sz="1200" dirty="0"/>
              <a:t>1. Complète le tableau </a:t>
            </a:r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pPr marL="228600" indent="-228600">
              <a:buAutoNum type="arabicPeriod" startAt="2"/>
            </a:pPr>
            <a:r>
              <a:rPr lang="fr-FR" sz="1200" dirty="0"/>
              <a:t>Une inégalité est-elle toujours une discrimination  ?</a:t>
            </a:r>
          </a:p>
          <a:p>
            <a:pPr marL="228600" indent="-228600">
              <a:buAutoNum type="arabicPeriod" startAt="2"/>
            </a:pPr>
            <a:endParaRPr lang="fr-FR" sz="1200" dirty="0"/>
          </a:p>
          <a:p>
            <a:pPr marL="228600" indent="-228600">
              <a:buAutoNum type="arabicPeriod" startAt="2"/>
            </a:pPr>
            <a:endParaRPr lang="fr-FR" sz="1200" dirty="0"/>
          </a:p>
          <a:p>
            <a:pPr marL="228600" indent="-228600">
              <a:buAutoNum type="arabicPeriod" startAt="2"/>
            </a:pPr>
            <a:endParaRPr lang="fr-FR" sz="1200" dirty="0"/>
          </a:p>
          <a:p>
            <a:pPr marL="228600" indent="-228600">
              <a:buAutoNum type="arabicPeriod" startAt="2"/>
            </a:pPr>
            <a:endParaRPr lang="fr-FR" sz="1200" dirty="0"/>
          </a:p>
          <a:p>
            <a:pPr marL="228600" indent="-228600">
              <a:buAutoNum type="arabicPeriod" startAt="2"/>
            </a:pPr>
            <a:endParaRPr lang="fr-FR" sz="1200" dirty="0"/>
          </a:p>
          <a:p>
            <a:pPr marL="228600" indent="-228600">
              <a:buAutoNum type="arabicPeriod" startAt="2"/>
            </a:pPr>
            <a:endParaRPr lang="fr-FR" sz="1200" dirty="0"/>
          </a:p>
          <a:p>
            <a:pPr marL="228600" indent="-228600">
              <a:buAutoNum type="arabicPeriod" startAt="2"/>
            </a:pPr>
            <a:endParaRPr lang="fr-FR" sz="1200" dirty="0"/>
          </a:p>
          <a:p>
            <a:pPr marL="228600" indent="-228600">
              <a:buAutoNum type="arabicPeriod" startAt="2"/>
            </a:pPr>
            <a:endParaRPr lang="fr-FR" sz="1200" dirty="0"/>
          </a:p>
          <a:p>
            <a:r>
              <a:rPr lang="fr-FR" sz="1200" b="1" dirty="0"/>
              <a:t>ETAPE 3 :   DES SLOGANS POUR LUTTER CONTRE LES INÉGALITÉS ET LES DISCRIMINATIONS</a:t>
            </a:r>
            <a:endParaRPr lang="fr-FR" sz="1200" dirty="0"/>
          </a:p>
          <a:p>
            <a:r>
              <a:rPr lang="fr-FR" sz="1200" dirty="0"/>
              <a:t>1.Rédige un slogan pour lutter contre les inégalités ou contre les discriminations</a:t>
            </a:r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r>
              <a:rPr lang="fr-FR" sz="1200" dirty="0"/>
              <a:t>2. Quelles actions pourrions nous mener au collège pour garantir plus d’égalité ?</a:t>
            </a:r>
          </a:p>
          <a:p>
            <a:endParaRPr lang="fr-FR" sz="1200" b="1" dirty="0"/>
          </a:p>
          <a:p>
            <a:r>
              <a:rPr lang="fr-FR" sz="1200" dirty="0"/>
              <a:t> </a:t>
            </a:r>
          </a:p>
          <a:p>
            <a:endParaRPr lang="fr-FR" dirty="0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3574D307-248A-674D-B7B0-709AF15EDF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403" y="965456"/>
            <a:ext cx="6519553" cy="2624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172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2" descr="https://www.edumooc.fr/wp-content/uploads/2019/11/capture-decran-2025-12-03-a-163624-620x777.png">
            <a:extLst>
              <a:ext uri="{FF2B5EF4-FFF2-40B4-BE49-F238E27FC236}">
                <a16:creationId xmlns:a16="http://schemas.microsoft.com/office/drawing/2014/main" id="{C5BB60D8-E7CD-9E4E-8AF9-EB328A8360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185" y="783771"/>
            <a:ext cx="4102901" cy="5142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06577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286</Words>
  <Application>Microsoft Macintosh PowerPoint</Application>
  <PresentationFormat>Grand écran</PresentationFormat>
  <Paragraphs>118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Séverine Curtaud</dc:creator>
  <cp:lastModifiedBy>Séverine Curtaud</cp:lastModifiedBy>
  <cp:revision>7</cp:revision>
  <cp:lastPrinted>2025-12-03T17:26:52Z</cp:lastPrinted>
  <dcterms:created xsi:type="dcterms:W3CDTF">2025-12-03T16:35:44Z</dcterms:created>
  <dcterms:modified xsi:type="dcterms:W3CDTF">2025-12-03T17:27:46Z</dcterms:modified>
</cp:coreProperties>
</file>