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75" r:id="rId5"/>
    <p:sldId id="261" r:id="rId6"/>
    <p:sldId id="259" r:id="rId7"/>
    <p:sldId id="260" r:id="rId8"/>
    <p:sldId id="270" r:id="rId9"/>
    <p:sldId id="265" r:id="rId10"/>
    <p:sldId id="263" r:id="rId11"/>
    <p:sldId id="264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62" r:id="rId20"/>
    <p:sldId id="274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91" d="100"/>
          <a:sy n="91" d="100"/>
        </p:scale>
        <p:origin x="-16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4A49E-E920-174A-AD9E-24B722042B50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FFE4B-012A-ED48-A5CB-A0E9D9FF712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14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Manuel Bordas </a:t>
            </a:r>
            <a:r>
              <a:rPr lang="fr-FR" dirty="0" err="1" smtClean="0"/>
              <a:t>5eme</a:t>
            </a:r>
            <a:r>
              <a:rPr lang="fr-FR" dirty="0" smtClean="0"/>
              <a:t> p. 67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Sous </a:t>
            </a:r>
            <a:r>
              <a:rPr lang="en-US" dirty="0" err="1" smtClean="0"/>
              <a:t>satan</a:t>
            </a:r>
            <a:r>
              <a:rPr lang="en-US" dirty="0" smtClean="0"/>
              <a:t>, la </a:t>
            </a:r>
            <a:r>
              <a:rPr lang="en-US" dirty="0" err="1" smtClean="0"/>
              <a:t>paresse</a:t>
            </a:r>
            <a:endParaRPr lang="en-US" dirty="0" smtClean="0"/>
          </a:p>
          <a:p>
            <a:r>
              <a:rPr lang="en-US" dirty="0" smtClean="0"/>
              <a:t>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menteur</a:t>
            </a:r>
            <a:r>
              <a:rPr lang="en-US" baseline="0" dirty="0" smtClean="0"/>
              <a:t> se fait </a:t>
            </a:r>
            <a:r>
              <a:rPr lang="en-US" baseline="0" dirty="0" err="1" smtClean="0"/>
              <a:t>arracher</a:t>
            </a:r>
            <a:r>
              <a:rPr lang="en-US" baseline="0" dirty="0" smtClean="0"/>
              <a:t> la langue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80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Jésus</a:t>
            </a:r>
            <a:r>
              <a:rPr lang="en-US" baseline="0" dirty="0" smtClean="0"/>
              <a:t> au moment du </a:t>
            </a:r>
            <a:r>
              <a:rPr lang="en-US" baseline="0" dirty="0" err="1" smtClean="0"/>
              <a:t>jugement</a:t>
            </a:r>
            <a:r>
              <a:rPr lang="en-US" baseline="0" dirty="0" smtClean="0"/>
              <a:t> dernier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86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noProof="0" dirty="0" smtClean="0"/>
              <a:t>Satan avec sa t</a:t>
            </a:r>
            <a:r>
              <a:rPr lang="fr-FR" noProof="0" dirty="0" smtClean="0"/>
              <a:t>ête de</a:t>
            </a:r>
            <a:r>
              <a:rPr lang="fr-FR" baseline="0" noProof="0" dirty="0" smtClean="0"/>
              <a:t> monstre, la châtiments sont faits selon les péchés commis.</a:t>
            </a:r>
          </a:p>
          <a:p>
            <a:r>
              <a:rPr lang="fr-FR" baseline="0" noProof="0" dirty="0" smtClean="0"/>
              <a:t>A droite un homme est cuit à la broche : il n’a pas respecté les droits de chasse de seigneurs, on le grille</a:t>
            </a:r>
          </a:p>
          <a:p>
            <a:r>
              <a:rPr lang="fr-FR" baseline="0" noProof="0" dirty="0" smtClean="0"/>
              <a:t>En bas à gauche le démon pèse les âmes mais triche en appuyant dessus et en détournant l’attention.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3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 chevalier en </a:t>
            </a:r>
            <a:r>
              <a:rPr lang="en-US" dirty="0" err="1" smtClean="0"/>
              <a:t>cotte</a:t>
            </a:r>
            <a:r>
              <a:rPr lang="en-US" dirty="0" smtClean="0"/>
              <a:t> de </a:t>
            </a:r>
            <a:r>
              <a:rPr lang="en-US" dirty="0" err="1" smtClean="0"/>
              <a:t>maille</a:t>
            </a:r>
            <a:r>
              <a:rPr lang="en-US" dirty="0" smtClean="0"/>
              <a:t> A fait </a:t>
            </a:r>
            <a:r>
              <a:rPr lang="en-US" dirty="0" err="1" smtClean="0"/>
              <a:t>preuve</a:t>
            </a:r>
            <a:r>
              <a:rPr lang="en-US" dirty="0" smtClean="0"/>
              <a:t> </a:t>
            </a:r>
            <a:r>
              <a:rPr lang="en-US" dirty="0" err="1" smtClean="0"/>
              <a:t>d’orgueil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700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gauche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l’homme</a:t>
            </a:r>
            <a:r>
              <a:rPr lang="en-US" baseline="0" dirty="0" smtClean="0"/>
              <a:t> et la femme </a:t>
            </a:r>
            <a:r>
              <a:rPr lang="en-US" baseline="0" dirty="0" err="1" smtClean="0"/>
              <a:t>sont</a:t>
            </a:r>
            <a:r>
              <a:rPr lang="en-US" baseline="0" dirty="0" smtClean="0"/>
              <a:t> attachés ensemble, </a:t>
            </a:r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droite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l’avare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pendu</a:t>
            </a:r>
            <a:r>
              <a:rPr lang="en-US" baseline="0" dirty="0" smtClean="0"/>
              <a:t> avec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bourse </a:t>
            </a:r>
            <a:r>
              <a:rPr lang="en-US" baseline="0" dirty="0" err="1" smtClean="0"/>
              <a:t>autour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cou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48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</a:t>
            </a:r>
            <a:r>
              <a:rPr lang="en-US" dirty="0" err="1" smtClean="0"/>
              <a:t>éché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vanité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478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Sainte </a:t>
            </a:r>
            <a:r>
              <a:rPr lang="en-US" dirty="0" err="1" smtClean="0"/>
              <a:t>foy</a:t>
            </a:r>
            <a:r>
              <a:rPr lang="en-US" dirty="0" smtClean="0"/>
              <a:t> et la main de </a:t>
            </a:r>
            <a:r>
              <a:rPr lang="en-US" dirty="0" err="1" smtClean="0"/>
              <a:t>dieu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gauche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542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FFE4B-012A-ED48-A5CB-A0E9D9FF7125}" type="slidenum">
              <a:rPr lang="fr-FR" smtClean="0"/>
              <a:t>20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5E646-5EA6-604D-8CB8-974164649CAE}" type="datetimeFigureOut">
              <a:rPr lang="fr-FR" smtClean="0"/>
              <a:t>07/01/13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4BD68-9ABD-5146-8544-6D39AF7A0269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Sainte Foy de Conques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smtClean="0"/>
              <a:t>Une église du </a:t>
            </a:r>
            <a:r>
              <a:rPr lang="fr-FR" dirty="0" err="1" smtClean="0"/>
              <a:t>XIIeme</a:t>
            </a:r>
            <a:r>
              <a:rPr lang="fr-FR" dirty="0" smtClean="0"/>
              <a:t> </a:t>
            </a:r>
            <a:r>
              <a:rPr lang="fr-FR" dirty="0" err="1" smtClean="0"/>
              <a:t>siècledans</a:t>
            </a:r>
            <a:r>
              <a:rPr lang="fr-FR" dirty="0" smtClean="0"/>
              <a:t> le sud ouest de la France</a:t>
            </a:r>
          </a:p>
          <a:p>
            <a:endParaRPr lang="fr-FR" dirty="0" smtClean="0"/>
          </a:p>
          <a:p>
            <a:r>
              <a:rPr lang="fr-FR" i="1" dirty="0"/>
              <a:t>Que nous apprend l’église Saint Foy de Conques sur le rôle du Clergé ? </a:t>
            </a:r>
          </a:p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SF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68636"/>
            <a:ext cx="5486400" cy="665018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0" y="113933"/>
            <a:ext cx="4953000" cy="6769477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291" y="0"/>
            <a:ext cx="8757709" cy="656828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F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SF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1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39707" y="1447801"/>
            <a:ext cx="9183707" cy="4809966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4" y="1066800"/>
            <a:ext cx="9126366" cy="560358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1" y="434182"/>
            <a:ext cx="8534399" cy="640079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054" y="1143000"/>
            <a:ext cx="8894946" cy="4983163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974" y="1371599"/>
            <a:ext cx="6114816" cy="4953001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79772"/>
            <a:ext cx="5029200" cy="622381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691" y="838200"/>
            <a:ext cx="7614709" cy="571103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plan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91530"/>
            <a:ext cx="5067300" cy="567825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ainte_foy_de_conques reliqua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80182"/>
            <a:ext cx="4800600" cy="6809399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593914"/>
            <a:ext cx="7620000" cy="64103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1417639"/>
            <a:ext cx="8629576" cy="3687762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1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79523"/>
            <a:ext cx="6553199" cy="677905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S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2294" y="90964"/>
            <a:ext cx="8917694" cy="678859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165</Words>
  <Application>Microsoft Macintosh PowerPoint</Application>
  <PresentationFormat>On-screen Show (4:3)</PresentationFormat>
  <Paragraphs>26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Thème Office</vt:lpstr>
      <vt:lpstr>Sainte Foy de Conques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Astrolab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Sainte Foy de Conques</dc:title>
  <dc:creator>Séverine</dc:creator>
  <cp:lastModifiedBy>jim</cp:lastModifiedBy>
  <cp:revision>23</cp:revision>
  <dcterms:created xsi:type="dcterms:W3CDTF">2011-01-23T18:59:05Z</dcterms:created>
  <dcterms:modified xsi:type="dcterms:W3CDTF">2013-01-07T18:05:45Z</dcterms:modified>
</cp:coreProperties>
</file>